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65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A600F2-26D5-4337-A0E1-9B1D57A5E439}" type="datetimeFigureOut">
              <a:rPr lang="ru-RU"/>
              <a:pPr>
                <a:defRPr/>
              </a:pPr>
              <a:t>17.06.2020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3F59B3-93DA-483E-86E8-899B25FAD3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93FE1E-DE67-4A03-AFC8-545BDBA05EC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88" y="232"/>
              <a:ext cx="1860" cy="3631"/>
              <a:chOff x="3006" y="772"/>
              <a:chExt cx="1860" cy="3631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0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798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6" y="2159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69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37" y="2206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87" y="1320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04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17"/>
              <a:ext cx="356" cy="608"/>
              <a:chOff x="1733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35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94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7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7" y="3303"/>
              <a:ext cx="500" cy="500"/>
              <a:chOff x="1727" y="872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74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901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1004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60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6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721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21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47212-DCCB-4FC2-B917-D4204CA676FD}" type="datetime1">
              <a:rPr lang="ru-RU"/>
              <a:pPr>
                <a:defRPr/>
              </a:pPr>
              <a:t>17.06.2020</a:t>
            </a:fld>
            <a:endParaRPr lang="ru-RU" dirty="0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F313A-E5F6-45F7-82C2-0911E86D9C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C362B-9F8B-4CCA-A297-9E261F1074C0}" type="datetime1">
              <a:rPr lang="ru-RU"/>
              <a:pPr>
                <a:defRPr/>
              </a:pPr>
              <a:t>17.06.2020</a:t>
            </a:fld>
            <a:endParaRPr lang="ru-RU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C3A19-1703-4FCC-B0EF-8CE8FE4C86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73F1D-8A79-48ED-90B4-6B3E6FEB0319}" type="datetime1">
              <a:rPr lang="ru-RU"/>
              <a:pPr>
                <a:defRPr/>
              </a:pPr>
              <a:t>17.06.2020</a:t>
            </a:fld>
            <a:endParaRPr lang="ru-RU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75D35-36A5-4F41-81E4-17D8931EF6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r>
              <a:rPr lang="ru-RU" noProof="0" dirty="0" smtClean="0"/>
              <a:t>Вставка диаграммы</a:t>
            </a:r>
            <a:endParaRPr lang="ru-RU" noProof="0" dirty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13DB9-A40C-4FBE-A46A-E24D18BD67E0}" type="datetime1">
              <a:rPr lang="ru-RU"/>
              <a:pPr>
                <a:defRPr/>
              </a:pPr>
              <a:t>17.06.2020</a:t>
            </a:fld>
            <a:endParaRPr lang="ru-RU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C9DD5-CF6C-4C1A-AA8C-1D95CA8629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7617E-4CBA-4609-94D7-B1147463965B}" type="datetime1">
              <a:rPr lang="ru-RU"/>
              <a:pPr>
                <a:defRPr/>
              </a:pPr>
              <a:t>17.06.2020</a:t>
            </a:fld>
            <a:endParaRPr lang="ru-RU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C122A-2E08-4B18-B071-63275E1AFC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87B98-64B6-455F-8E30-1E5A2423A128}" type="datetime1">
              <a:rPr lang="ru-RU"/>
              <a:pPr>
                <a:defRPr/>
              </a:pPr>
              <a:t>17.06.2020</a:t>
            </a:fld>
            <a:endParaRPr lang="ru-RU" dirty="0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6399C-9D68-4A90-8C09-05B4C32D6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19B11-0FEB-4376-B22F-12AD74298308}" type="datetime1">
              <a:rPr lang="ru-RU"/>
              <a:pPr>
                <a:defRPr/>
              </a:pPr>
              <a:t>17.06.2020</a:t>
            </a:fld>
            <a:endParaRPr lang="ru-RU" dirty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F1493-59E4-4FF1-9765-ECE2955AE0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A7C32-75D5-4ECB-83EA-39C6B0608B5B}" type="datetime1">
              <a:rPr lang="ru-RU"/>
              <a:pPr>
                <a:defRPr/>
              </a:pPr>
              <a:t>17.06.2020</a:t>
            </a:fld>
            <a:endParaRPr lang="ru-RU" dirty="0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7FC1C-B9BC-4817-98DB-20F41CC15C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F0C02-5BAD-4E0B-9B24-F730E349E95D}" type="datetime1">
              <a:rPr lang="ru-RU"/>
              <a:pPr>
                <a:defRPr/>
              </a:pPr>
              <a:t>17.06.2020</a:t>
            </a:fld>
            <a:endParaRPr lang="ru-RU" dirty="0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FA4B2-7EC0-4716-BDE3-BD9DA719DD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79447-28AB-4833-A1DE-C28156912D02}" type="datetime1">
              <a:rPr lang="ru-RU"/>
              <a:pPr>
                <a:defRPr/>
              </a:pPr>
              <a:t>17.06.2020</a:t>
            </a:fld>
            <a:endParaRPr lang="ru-RU" dirty="0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8F91D-7F34-41CF-9F17-A2B62DCBD2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6F791-47EC-47DE-BD5A-67F2BD364496}" type="datetime1">
              <a:rPr lang="ru-RU"/>
              <a:pPr>
                <a:defRPr/>
              </a:pPr>
              <a:t>17.06.2020</a:t>
            </a:fld>
            <a:endParaRPr lang="ru-RU" dirty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4A0B4-DC25-40CC-A919-5F34B7BB4A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CA21B-3B7B-43CB-951B-DE6046B34A0B}" type="datetime1">
              <a:rPr lang="ru-RU"/>
              <a:pPr>
                <a:defRPr/>
              </a:pPr>
              <a:t>17.06.2020</a:t>
            </a:fld>
            <a:endParaRPr lang="ru-RU" dirty="0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CCCFD-770F-4588-B9EE-43C0B5E232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614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14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615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sp>
          <p:nvSpPr>
            <p:cNvPr id="615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1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61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61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61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61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1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1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1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5" y="1723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164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6165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616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16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616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617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17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617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617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sp>
          <p:nvSpPr>
            <p:cNvPr id="617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18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18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18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18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18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18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618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9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37B12461-2B39-4EE2-94BC-44D83F1112C0}" type="datetime1">
              <a:rPr lang="ru-RU"/>
              <a:pPr>
                <a:defRPr/>
              </a:pPr>
              <a:t>17.06.2020</a:t>
            </a:fld>
            <a:endParaRPr lang="ru-RU" dirty="0"/>
          </a:p>
        </p:txBody>
      </p:sp>
      <p:sp>
        <p:nvSpPr>
          <p:cNvPr id="619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9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A9EC023D-4271-4E3F-BD04-69034E873F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hyperlink" Target="http://www.vs-travel.ru/marsh/pic/suzdal_001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hyperlink" Target="http://evolutsia.com/images/stories/it/nositeli/on_gram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hyperlink" Target="http://ferezej.remru.ru/wp-content/uploads/2010/01/15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hyperlink" Target="http://www.wonder-world.ru/wp-content/uploads/2008/05/heops1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hyperlink" Target="http://img.sunhome.ru/UsersGallery/112007/5231604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hyperlink" Target="http://z2.foto.rambler.ru/public/doch2000/50/DSC05058/DSC05058-web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hyperlink" Target="http://www.greenmama.ru/dn_images/01/67/71/15/1246279728izmenenie_razmera_astri_2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hyperlink" Target="http://capitalcitymama.files.wordpress.com/2008/07/french_toast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hyperlink" Target="http://i.ytimg.com/vi/LiCfZ5u285Q/0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slide" Target="slide15.xml"/><Relationship Id="rId26" Type="http://schemas.openxmlformats.org/officeDocument/2006/relationships/slide" Target="slide37.xml"/><Relationship Id="rId39" Type="http://schemas.openxmlformats.org/officeDocument/2006/relationships/slide" Target="slide11.xml"/><Relationship Id="rId3" Type="http://schemas.openxmlformats.org/officeDocument/2006/relationships/image" Target="../media/image2.png"/><Relationship Id="rId21" Type="http://schemas.openxmlformats.org/officeDocument/2006/relationships/slide" Target="slide27.xml"/><Relationship Id="rId34" Type="http://schemas.openxmlformats.org/officeDocument/2006/relationships/slide" Target="slide22.xml"/><Relationship Id="rId42" Type="http://schemas.openxmlformats.org/officeDocument/2006/relationships/slide" Target="slide32.xml"/><Relationship Id="rId47" Type="http://schemas.openxmlformats.org/officeDocument/2006/relationships/slide" Target="slide6.xml"/><Relationship Id="rId50" Type="http://schemas.openxmlformats.org/officeDocument/2006/relationships/slide" Target="slide7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slide" Target="slide30.xml"/><Relationship Id="rId33" Type="http://schemas.openxmlformats.org/officeDocument/2006/relationships/slide" Target="slide35.xml"/><Relationship Id="rId38" Type="http://schemas.openxmlformats.org/officeDocument/2006/relationships/slide" Target="slide4.xml"/><Relationship Id="rId46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9.xml"/><Relationship Id="rId20" Type="http://schemas.openxmlformats.org/officeDocument/2006/relationships/slide" Target="slide21.xml"/><Relationship Id="rId29" Type="http://schemas.openxmlformats.org/officeDocument/2006/relationships/slide" Target="slide24.xml"/><Relationship Id="rId41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slide" Target="slide23.xml"/><Relationship Id="rId32" Type="http://schemas.openxmlformats.org/officeDocument/2006/relationships/slide" Target="slide28.xml"/><Relationship Id="rId37" Type="http://schemas.openxmlformats.org/officeDocument/2006/relationships/slide" Target="slide34.xml"/><Relationship Id="rId40" Type="http://schemas.openxmlformats.org/officeDocument/2006/relationships/slide" Target="slide18.xml"/><Relationship Id="rId45" Type="http://schemas.openxmlformats.org/officeDocument/2006/relationships/slide" Target="slide19.xm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slide" Target="slide16.xml"/><Relationship Id="rId28" Type="http://schemas.openxmlformats.org/officeDocument/2006/relationships/slide" Target="slide17.xml"/><Relationship Id="rId36" Type="http://schemas.openxmlformats.org/officeDocument/2006/relationships/slide" Target="slide36.xml"/><Relationship Id="rId49" Type="http://schemas.openxmlformats.org/officeDocument/2006/relationships/slide" Target="slide20.xml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31" Type="http://schemas.openxmlformats.org/officeDocument/2006/relationships/slide" Target="slide38.xml"/><Relationship Id="rId44" Type="http://schemas.openxmlformats.org/officeDocument/2006/relationships/slide" Target="slide12.xml"/><Relationship Id="rId52" Type="http://schemas.openxmlformats.org/officeDocument/2006/relationships/slide" Target="slide8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slide" Target="slide33.xml"/><Relationship Id="rId27" Type="http://schemas.openxmlformats.org/officeDocument/2006/relationships/slide" Target="slide10.xml"/><Relationship Id="rId30" Type="http://schemas.openxmlformats.org/officeDocument/2006/relationships/slide" Target="slide31.xml"/><Relationship Id="rId35" Type="http://schemas.openxmlformats.org/officeDocument/2006/relationships/slide" Target="slide29.xml"/><Relationship Id="rId43" Type="http://schemas.openxmlformats.org/officeDocument/2006/relationships/slide" Target="slide5.xml"/><Relationship Id="rId48" Type="http://schemas.openxmlformats.org/officeDocument/2006/relationships/slide" Target="slide13.xml"/><Relationship Id="rId8" Type="http://schemas.openxmlformats.org/officeDocument/2006/relationships/image" Target="../media/image7.png"/><Relationship Id="rId51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hyperlink" Target="http://www.symbolsbook.ru/images/D/Emerald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hyperlink" Target="http://holisticfeathers.files.wordpress.com/2008/10/pumpkin1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hyperlink" Target="http://s44.radikal.ru/i106/0903/28/c3510f23473a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hyperlink" Target="http://patlah.ru/etm/etm-06/cad-ogorod/netradicion_metod/n-00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hyperlink" Target="http://zaedu.aienn.com/wp-content/uploads/2008/03/moules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illiony.ru/wp-content/uploads/2009/07/1ruble.jpg" TargetMode="External"/><Relationship Id="rId5" Type="http://schemas.openxmlformats.org/officeDocument/2006/relationships/image" Target="../media/image41.jpeg"/><Relationship Id="rId4" Type="http://schemas.openxmlformats.org/officeDocument/2006/relationships/hyperlink" Target="http://simplygate.com/attachments/ruscoins/1_kopeyka_1997_sp_-_sdvoenie_izobrazheniia_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hyperlink" Target="http://cooksrecipes.ru/foto/7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hyperlink" Target="http://img0.liveinternet.ru/images/attach/c/0/40/16/40016267_305729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hyperlink" Target="http://klarinia.uz/wp-content/uploads/2009/03/kleckivarka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hyperlink" Target="http://www.tvoyrebenok.ru/images/animals/120.1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http://www.foto-oazis.com.ua/imgbig/4/97x140/Ekibana(4)140x97-v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hyperlink" Target="http://morespeciy.ru/d/44939/d/s5003829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hyperlink" Target="http://www.medlinks.ru/images/art/all5/Image101.gi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hyperlink" Target="http://green-pharm.ru/wp-content/uploads/2009/12/klukva_photo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hyperlink" Target="http://img1.liveinternet.ru/images/attach/b/3/42/96/42096978_IMG_2177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hyperlink" Target="http://z3.foto.rambler.ru/public/dima_4udik/1/1/1-web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hyperlink" Target="http://www.mp3-slovo.ru/rs/img/bu08.jp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hyperlink" Target="http://simbir-flora.narod.ru/pic/krapiva_dv1.jp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hyperlink" Target="http://myurok.narod.ru/det/romashka.jpg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c/0/39/707/39707464_858.jpg" TargetMode="External"/><Relationship Id="rId13" Type="http://schemas.openxmlformats.org/officeDocument/2006/relationships/hyperlink" Target="http://evolutsia.com/images/stories/it/nositeli/on_gram.jpg" TargetMode="External"/><Relationship Id="rId18" Type="http://schemas.openxmlformats.org/officeDocument/2006/relationships/hyperlink" Target="http://www.greenmama.ru/dn_images/01/67/71/15/1246279728izmenenie_razmera_astri_2.jpg" TargetMode="External"/><Relationship Id="rId3" Type="http://schemas.openxmlformats.org/officeDocument/2006/relationships/hyperlink" Target="http://img0.liveinternet.ru/images/attach/b/3/11/36/11036708_1197221898_gerber%20-%20&#1075;&#1077;&#1088;&#1073;&#1077;&#1088;&#1099;%20a01.gif" TargetMode="External"/><Relationship Id="rId7" Type="http://schemas.openxmlformats.org/officeDocument/2006/relationships/hyperlink" Target="http://www.outdoors.ru/round/86/86-2-2.gif" TargetMode="External"/><Relationship Id="rId12" Type="http://schemas.openxmlformats.org/officeDocument/2006/relationships/hyperlink" Target="http://www.vs-travel.ru/marsh/pic/suzdal_001.jpg" TargetMode="External"/><Relationship Id="rId17" Type="http://schemas.openxmlformats.org/officeDocument/2006/relationships/hyperlink" Target="http://z2.foto.rambler.ru/public/doch2000/50/DSC05058/DSC05058-web.jpg%20-%20&#1087;&#1072;&#1084;&#1103;&#1090;&#1085;&#1080;&#1082;%20&#1043;.&#1061;" TargetMode="External"/><Relationship Id="rId2" Type="http://schemas.openxmlformats.org/officeDocument/2006/relationships/hyperlink" Target="http://www.ozon.ru/multimedia/audio_cd_covers/1000791447.jpg" TargetMode="External"/><Relationship Id="rId16" Type="http://schemas.openxmlformats.org/officeDocument/2006/relationships/hyperlink" Target="http://img.sunhome.ru/UsersGallery/112007/523160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to-oazis.com.ua/imgbig/4/97x140/Ekibana(4)140x97-v.jpg" TargetMode="External"/><Relationship Id="rId11" Type="http://schemas.openxmlformats.org/officeDocument/2006/relationships/hyperlink" Target="http://www.medtours.ru/i/spaw3/isrDedSea2.jpg" TargetMode="External"/><Relationship Id="rId5" Type="http://schemas.openxmlformats.org/officeDocument/2006/relationships/hyperlink" Target="http://t2.gstatic.com/images?q=tbn:rIeWBBIVNZUcAM:http://wap.kotok.ru/gif/21_kotok.gif" TargetMode="External"/><Relationship Id="rId15" Type="http://schemas.openxmlformats.org/officeDocument/2006/relationships/hyperlink" Target="http://www.wonder-world.ru/wp-content/uploads/2008/05/heops1.jpg" TargetMode="External"/><Relationship Id="rId10" Type="http://schemas.openxmlformats.org/officeDocument/2006/relationships/hyperlink" Target="http://teremok.in/Pisateli/Zarub_Pisateli/kipling/images/skazki-0213.jpg" TargetMode="External"/><Relationship Id="rId4" Type="http://schemas.openxmlformats.org/officeDocument/2006/relationships/hyperlink" Target="http://img0.liveinternet.ru/images/attach/b/3/11/36/11036732_1197222834_gerbera07.gif" TargetMode="External"/><Relationship Id="rId9" Type="http://schemas.openxmlformats.org/officeDocument/2006/relationships/hyperlink" Target="http://img.liveinternet.ru/images/attach/2/6366/6366898_barto.jpg" TargetMode="External"/><Relationship Id="rId14" Type="http://schemas.openxmlformats.org/officeDocument/2006/relationships/hyperlink" Target="http://ferezej.remru.ru/wp-content/uploads/2010/01/15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://www.outdoors.ru/round/86/86-2-2.gif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zaedu.aienn.com/wp-content/uploads/2008/03/moules.jpg" TargetMode="External"/><Relationship Id="rId13" Type="http://schemas.openxmlformats.org/officeDocument/2006/relationships/hyperlink" Target="http://klarinia.uz/wp-content/uploads/2009/03/kleckivarka.jpg" TargetMode="External"/><Relationship Id="rId18" Type="http://schemas.openxmlformats.org/officeDocument/2006/relationships/hyperlink" Target="http://img1.liveinternet.ru/images/attach/b/3/42/96/42096978_IMG_2177.JPG" TargetMode="External"/><Relationship Id="rId3" Type="http://schemas.openxmlformats.org/officeDocument/2006/relationships/hyperlink" Target="http://i.ytimg.com/vi/LiCfZ5u285Q/0.jpg" TargetMode="External"/><Relationship Id="rId21" Type="http://schemas.openxmlformats.org/officeDocument/2006/relationships/hyperlink" Target="http://simbir-flora.narod.ru/pic/krapiva_dv1.jpg" TargetMode="External"/><Relationship Id="rId7" Type="http://schemas.openxmlformats.org/officeDocument/2006/relationships/hyperlink" Target="http://patlah.ru/etm/etm-06/cad-ogorod/netradicion_metod/n-00.jpg" TargetMode="External"/><Relationship Id="rId12" Type="http://schemas.openxmlformats.org/officeDocument/2006/relationships/hyperlink" Target="http://img0.liveinternet.ru/images/attach/c/0/40/16/40016267_305729.jpg" TargetMode="External"/><Relationship Id="rId17" Type="http://schemas.openxmlformats.org/officeDocument/2006/relationships/hyperlink" Target="http://green-pharm.ru/wp-content/uploads/2009/12/klukva_photo.jpg" TargetMode="External"/><Relationship Id="rId2" Type="http://schemas.openxmlformats.org/officeDocument/2006/relationships/hyperlink" Target="http://capitalcitymama.files.wordpress.com/2008/07/french_toast.jpg" TargetMode="External"/><Relationship Id="rId16" Type="http://schemas.openxmlformats.org/officeDocument/2006/relationships/hyperlink" Target="http://www.medlinks.ru/images/art/all5/Image101.gif" TargetMode="External"/><Relationship Id="rId20" Type="http://schemas.openxmlformats.org/officeDocument/2006/relationships/hyperlink" Target="http://www.mp3-slovo.ru/rs/img/bu0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44.radikal.ru/i106/0903/28/c3510f23473a.jpg" TargetMode="External"/><Relationship Id="rId11" Type="http://schemas.openxmlformats.org/officeDocument/2006/relationships/hyperlink" Target="http://cooksrecipes.ru/foto/7.jpg" TargetMode="External"/><Relationship Id="rId5" Type="http://schemas.openxmlformats.org/officeDocument/2006/relationships/hyperlink" Target="http://holisticfeathers.files.wordpress.com/2008/10/pumpkin1.jpg" TargetMode="External"/><Relationship Id="rId15" Type="http://schemas.openxmlformats.org/officeDocument/2006/relationships/hyperlink" Target="http://morespeciy.ru/d/44939/d/s5003829.jpg" TargetMode="External"/><Relationship Id="rId10" Type="http://schemas.openxmlformats.org/officeDocument/2006/relationships/hyperlink" Target="http://milliony.ru/wp-content/uploads/2009/07/1ruble.jpg" TargetMode="External"/><Relationship Id="rId19" Type="http://schemas.openxmlformats.org/officeDocument/2006/relationships/hyperlink" Target="http://z3.foto.rambler.ru/public/dima_4udik/1/1/1-web.jpg" TargetMode="External"/><Relationship Id="rId4" Type="http://schemas.openxmlformats.org/officeDocument/2006/relationships/hyperlink" Target="http://www.symbolsbook.ru/images/D/Emerald.jpg" TargetMode="External"/><Relationship Id="rId9" Type="http://schemas.openxmlformats.org/officeDocument/2006/relationships/hyperlink" Target="http://simplygate.com/attachments/ruscoins/1_kopeyka_1997_sp_-_sdvoenie_izobrazheniia_.jpg" TargetMode="External"/><Relationship Id="rId14" Type="http://schemas.openxmlformats.org/officeDocument/2006/relationships/hyperlink" Target="http://www.tvoyrebenok.ru/images/animals/120.1.jpg" TargetMode="External"/><Relationship Id="rId22" Type="http://schemas.openxmlformats.org/officeDocument/2006/relationships/hyperlink" Target="http://myurok.narod.ru/det/romashka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hyperlink" Target="http://img0.liveinternet.ru/images/attach/c/0/39/707/39707464_858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hyperlink" Target="http://img.liveinternet.ru/images/attach/2/6366/6366898_barto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hyperlink" Target="http://www.mediabistro.com/unbeige/original/a_nose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hyperlink" Target="http://teremok.in/Pisateli/Zarub_Pisateli/kipling/images/skazki-0213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hyperlink" Target="http://www.medtours.ru/i/spaw3/isrDedSea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Заголовок 3"/>
          <p:cNvPicPr>
            <a:picLocks noGrp="1" noChangeArrowheads="1"/>
          </p:cNvPicPr>
          <p:nvPr>
            <p:ph type="ctr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3713" y="603250"/>
            <a:ext cx="8375650" cy="3249613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313" y="4500563"/>
            <a:ext cx="6146800" cy="20066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ru-RU" sz="2400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43000" y="1000125"/>
            <a:ext cx="8001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Какой из городов входит в «Золотое кольцо» России?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Псков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Воронеж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Вологда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Суздаль </a:t>
            </a:r>
          </a:p>
        </p:txBody>
      </p:sp>
      <p:pic>
        <p:nvPicPr>
          <p:cNvPr id="12291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:\Documents and Settings\Учитель\Мои документы\Мои рисунки\Для умниц\suzdal_0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7100" y="2719388"/>
            <a:ext cx="3784600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43000" y="1000125"/>
            <a:ext cx="8001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 использовали для писем вместо бумаги в Древней Руси?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Папирус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Кожу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Бересту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Картон</a:t>
            </a:r>
          </a:p>
        </p:txBody>
      </p:sp>
      <p:pic>
        <p:nvPicPr>
          <p:cNvPr id="13315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:\Documents and Settings\Учитель\Мои документы\Мои рисунки\Для умниц\on_gram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0125" y="3316288"/>
            <a:ext cx="2297113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43000" y="1000125"/>
            <a:ext cx="8001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какой стране установлен памятник булавке?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Ирландии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Шотландии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Англии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Уэльсе</a:t>
            </a:r>
          </a:p>
        </p:txBody>
      </p:sp>
      <p:pic>
        <p:nvPicPr>
          <p:cNvPr id="14339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:\Documents and Settings\Учитель\Мои документы\Мои рисунки\Для умниц\1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5638" y="3005138"/>
            <a:ext cx="310356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43000" y="500063"/>
            <a:ext cx="8001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какой стране находится одно из чудес света – огромные пирамиды из камня?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Израиле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Кувейте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Омане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Египте</a:t>
            </a:r>
          </a:p>
        </p:txBody>
      </p:sp>
      <p:pic>
        <p:nvPicPr>
          <p:cNvPr id="15363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1950" y="5695950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H:\Documents and Settings\Учитель\Мои документы\Мои рисунки\Для умниц\heops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0125" y="3219450"/>
            <a:ext cx="32067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43000" y="357188"/>
            <a:ext cx="8001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каком городе Италии находится падающая башня?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Венеции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Риме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Пизе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 Флоренции</a:t>
            </a:r>
          </a:p>
        </p:txBody>
      </p:sp>
      <p:pic>
        <p:nvPicPr>
          <p:cNvPr id="16387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:\Documents and Settings\Учитель\Мои документы\Мои рисунки\Для умниц\523160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6863" y="2719388"/>
            <a:ext cx="2828925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43000" y="1000125"/>
            <a:ext cx="8001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Родина </a:t>
            </a:r>
            <a:r>
              <a:rPr lang="ru-RU" sz="4000" b="1" dirty="0" err="1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Ганса</a:t>
            </a: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b="1" dirty="0" err="1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Христиана</a:t>
            </a: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Андерсена: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Голландия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Швеция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Норвегия</a:t>
            </a:r>
          </a:p>
        </p:txBody>
      </p:sp>
      <p:pic>
        <p:nvPicPr>
          <p:cNvPr id="17411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H:\Documents and Settings\Учитель\Мои документы\Мои рисунки\Для умниц\DSC05058-we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2850" y="2743200"/>
            <a:ext cx="2646363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43000" y="1000125"/>
            <a:ext cx="8001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Назови осенний цветок: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Астра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Роза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Тюльпан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Колокольчик </a:t>
            </a:r>
          </a:p>
        </p:txBody>
      </p:sp>
      <p:pic>
        <p:nvPicPr>
          <p:cNvPr id="18435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pic>
        <p:nvPicPr>
          <p:cNvPr id="18437" name="Picture 5" descr="H:\Documents and Settings\Учитель\Мои документы\Мои рисунки\Для умниц\1246279728izmenenie_razmera_astri_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3938" y="2359025"/>
            <a:ext cx="35845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43000" y="1000125"/>
            <a:ext cx="8001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 называются поджаренные ломтики хлеба?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Сухарики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Пряники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Гренки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Бублики </a:t>
            </a:r>
          </a:p>
        </p:txBody>
      </p:sp>
      <p:pic>
        <p:nvPicPr>
          <p:cNvPr id="19459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pic>
        <p:nvPicPr>
          <p:cNvPr id="19461" name="Picture 5" descr="H:\Documents and Settings\Учитель\Мои документы\Мои рисунки\Для умниц\french_toas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9363" y="3365500"/>
            <a:ext cx="3103562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43000" y="1000125"/>
            <a:ext cx="8001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Какой Месяц в сказке «12 месяцев» подарил девочке подснежники?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Март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Апрель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Июнь</a:t>
            </a:r>
          </a:p>
        </p:txBody>
      </p:sp>
      <p:pic>
        <p:nvPicPr>
          <p:cNvPr id="20483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:\Documents and Settings\Учитель\Мои документы\Мои рисунки\Для умниц\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7100" y="3432175"/>
            <a:ext cx="3041650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43000" y="1000125"/>
            <a:ext cx="8001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Какой цвет не относится к тёплым тонам?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Жёлтый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Оранжевый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Красный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Синий</a:t>
            </a:r>
          </a:p>
        </p:txBody>
      </p:sp>
      <p:pic>
        <p:nvPicPr>
          <p:cNvPr id="21507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Скругленный прямоугольник 4"/>
          <p:cNvGrpSpPr>
            <a:grpSpLocks/>
          </p:cNvGrpSpPr>
          <p:nvPr/>
        </p:nvGrpSpPr>
        <p:grpSpPr bwMode="auto">
          <a:xfrm>
            <a:off x="5583238" y="2889250"/>
            <a:ext cx="2255837" cy="2268538"/>
            <a:chOff x="3517" y="1820"/>
            <a:chExt cx="1421" cy="1429"/>
          </a:xfrm>
        </p:grpSpPr>
        <p:pic>
          <p:nvPicPr>
            <p:cNvPr id="21509" name="Скругленный прямоугольник 4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17" y="1820"/>
              <a:ext cx="1421" cy="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0" name="Text Box 5"/>
            <p:cNvSpPr txBox="1">
              <a:spLocks noChangeArrowheads="1"/>
            </p:cNvSpPr>
            <p:nvPr/>
          </p:nvSpPr>
          <p:spPr bwMode="auto">
            <a:xfrm>
              <a:off x="3621" y="1911"/>
              <a:ext cx="1218" cy="1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14438" y="1071563"/>
          <a:ext cx="7715304" cy="542928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85884"/>
                <a:gridCol w="1285884"/>
                <a:gridCol w="1285884"/>
                <a:gridCol w="1285884"/>
                <a:gridCol w="1285884"/>
                <a:gridCol w="1285884"/>
              </a:tblGrid>
              <a:tr h="9048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048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048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048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048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048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49" name="TextBox 2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563" y="914400"/>
            <a:ext cx="12128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0" name="TextBox 3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63" y="1914525"/>
            <a:ext cx="12128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1" name="TextBox 4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563" y="2773363"/>
            <a:ext cx="121285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2" name="TextBox 5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563" y="3700463"/>
            <a:ext cx="12128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3" name="TextBox 6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88" y="4559300"/>
            <a:ext cx="12128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4" name="TextBox 7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88" y="5486400"/>
            <a:ext cx="12128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5" name="TextBox 8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5713" y="60325"/>
            <a:ext cx="118903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6" name="TextBox 9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41588" y="60325"/>
            <a:ext cx="1208087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7" name="TextBox 10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29050" y="60325"/>
            <a:ext cx="11938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8" name="TextBox 11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73825" y="73025"/>
            <a:ext cx="12065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59" name="TextBox 12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14925" y="60325"/>
            <a:ext cx="11144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0" name="TextBox 13">
            <a:hlinkClick r:id="rId2" action="ppaction://hlinksldjump"/>
          </p:cNvPr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53350" y="60325"/>
            <a:ext cx="1189038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Documents and Settings\Света.HOME-6E309DB474\Рабочий стол\Сайт\Фоны\Картинки\Растения\gerbera07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71625" y="1214438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 descr="C:\Documents and Settings\Света.HOME-6E309DB474\Рабочий стол\Сайт\Фоны\Картинки\Растения\gerbera01.gif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86063" y="1214438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" descr="C:\Documents and Settings\Света.HOME-6E309DB474\Рабочий стол\Сайт\Фоны\Картинки\Растения\gerbera05.gif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71938" y="1214438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4" descr="C:\Documents and Settings\Света.HOME-6E309DB474\Рабочий стол\Сайт\Фоны\Картинки\Растения\gerbera07.gif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57813" y="1214438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2" descr="C:\Documents and Settings\Света.HOME-6E309DB474\Рабочий стол\Сайт\Фоны\Картинки\Растения\gerbera01.gif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43688" y="1214438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3" descr="C:\Documents and Settings\Света.HOME-6E309DB474\Рабочий стол\Сайт\Фоны\Картинки\Растения\gerbera05.gif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29563" y="1214438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" descr="C:\Documents and Settings\Света.HOME-6E309DB474\Рабочий стол\Сайт\Фоны\Картинки\Растения\gerbera01.gif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00500" y="2071688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" descr="C:\Documents and Settings\Света.HOME-6E309DB474\Рабочий стол\Сайт\Фоны\Картинки\Растения\gerbera01.gif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72100" y="3014663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" descr="C:\Documents and Settings\Света.HOME-6E309DB474\Рабочий стол\Сайт\Фоны\Картинки\Растения\gerbera01.gif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43688" y="3894138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" descr="C:\Documents and Settings\Света.HOME-6E309DB474\Рабочий стол\Сайт\Фоны\Картинки\Растения\gerbera01.gif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21625" y="4786313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4" descr="C:\Documents and Settings\Света.HOME-6E309DB474\Рабочий стол\Сайт\Фоны\Картинки\Растения\gerbera07.gif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86063" y="2071688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4" descr="C:\Documents and Settings\Света.HOME-6E309DB474\Рабочий стол\Сайт\Фоны\Картинки\Растения\gerbera07.gif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71938" y="3000375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4" descr="C:\Documents and Settings\Света.HOME-6E309DB474\Рабочий стол\Сайт\Фоны\Картинки\Растения\gerbera07.gif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372100" y="3894138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4" descr="C:\Documents and Settings\Света.HOME-6E309DB474\Рабочий стол\Сайт\Фоны\Картинки\Растения\gerbera07.gif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43688" y="4786313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4" descr="C:\Documents and Settings\Света.HOME-6E309DB474\Рабочий стол\Сайт\Фоны\Картинки\Растения\gerbera07.gif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32738" y="5692775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4" descr="C:\Documents and Settings\Света.HOME-6E309DB474\Рабочий стол\Сайт\Фоны\Картинки\Растения\gerbera07.gif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43688" y="2071688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4" descr="C:\Documents and Settings\Света.HOME-6E309DB474\Рабочий стол\Сайт\Фоны\Картинки\Растения\gerbera07.gif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29563" y="3000375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" descr="C:\Documents and Settings\Света.HOME-6E309DB474\Рабочий стол\Сайт\Фоны\Картинки\Растения\gerbera05.gif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354638" y="2071688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Picture 3" descr="C:\Documents and Settings\Света.HOME-6E309DB474\Рабочий стол\Сайт\Фоны\Картинки\Растения\gerbera05.gif">
            <a:hlinkClick r:id="rId35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643688" y="3011488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" descr="C:\Documents and Settings\Света.HOME-6E309DB474\Рабочий стол\Сайт\Фоны\Картинки\Растения\gerbera05.gif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29563" y="3929063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2" descr="C:\Documents and Settings\Света.HOME-6E309DB474\Рабочий стол\Сайт\Фоны\Картинки\Растения\gerbera01.gif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29563" y="2143125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Picture 3" descr="C:\Documents and Settings\Света.HOME-6E309DB474\Рабочий стол\Сайт\Фоны\Картинки\Растения\gerbera05.gif">
            <a:hlinkClick r:id="rId3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71625" y="2143125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" descr="C:\Documents and Settings\Света.HOME-6E309DB474\Рабочий стол\Сайт\Фоны\Картинки\Растения\gerbera05.gif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857500" y="3071813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3" descr="C:\Documents and Settings\Света.HOME-6E309DB474\Рабочий стол\Сайт\Фоны\Картинки\Растения\gerbera05.gif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071938" y="3929063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" descr="C:\Documents and Settings\Света.HOME-6E309DB474\Рабочий стол\Сайт\Фоны\Картинки\Растения\gerbera05.gif">
            <a:hlinkClick r:id="rId41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357813" y="4811713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" descr="C:\Documents and Settings\Света.HOME-6E309DB474\Рабочий стол\Сайт\Фоны\Картинки\Растения\gerbera05.gif">
            <a:hlinkClick r:id="rId42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654800" y="5718175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2" descr="C:\Documents and Settings\Света.HOME-6E309DB474\Рабочий стол\Сайт\Фоны\Картинки\Растения\gerbera01.gif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71625" y="3071813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2" descr="C:\Documents and Settings\Света.HOME-6E309DB474\Рабочий стол\Сайт\Фоны\Картинки\Растения\gerbera01.gif">
            <a:hlinkClick r:id="rId44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86063" y="3929063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2" descr="C:\Documents and Settings\Света.HOME-6E309DB474\Рабочий стол\Сайт\Фоны\Картинки\Растения\gerbera01.gif">
            <a:hlinkClick r:id="rId45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71938" y="4800600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2" descr="C:\Documents and Settings\Света.HOME-6E309DB474\Рабочий стол\Сайт\Фоны\Картинки\Растения\gerbera01.gif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57813" y="5707063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" descr="C:\Documents and Settings\Света.HOME-6E309DB474\Рабочий стол\Сайт\Фоны\Картинки\Растения\gerbera07.gif">
            <a:hlinkClick r:id="rId47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71625" y="4000500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4" descr="C:\Documents and Settings\Света.HOME-6E309DB474\Рабочий стол\Сайт\Фоны\Картинки\Растения\gerbera07.gif">
            <a:hlinkClick r:id="rId48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08288" y="4800600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4" descr="C:\Documents and Settings\Света.HOME-6E309DB474\Рабочий стол\Сайт\Фоны\Картинки\Растения\gerbera07.gif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94163" y="5694363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3" descr="C:\Documents and Settings\Света.HOME-6E309DB474\Рабочий стол\Сайт\Фоны\Картинки\Растения\gerbera05.gif">
            <a:hlinkClick r:id="rId50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571625" y="4811713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Picture 3" descr="C:\Documents and Settings\Света.HOME-6E309DB474\Рабочий стол\Сайт\Фоны\Картинки\Растения\gerbera05.gif">
            <a:hlinkClick r:id="rId51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794000" y="5683250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Picture 2" descr="C:\Documents and Settings\Света.HOME-6E309DB474\Рабочий стол\Сайт\Фоны\Картинки\Растения\gerbera01.gif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00188" y="5715000"/>
            <a:ext cx="714375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43000" y="1000125"/>
            <a:ext cx="8001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Какого цвета камень изумруд?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Красного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Синего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Зелёного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Фиолетового</a:t>
            </a:r>
          </a:p>
        </p:txBody>
      </p:sp>
      <p:pic>
        <p:nvPicPr>
          <p:cNvPr id="22531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pic>
        <p:nvPicPr>
          <p:cNvPr id="22533" name="Picture 5" descr="H:\Documents and Settings\Учитель\Мои документы\Мои рисунки\Для умниц\Emeral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2947988"/>
            <a:ext cx="2286000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43000" y="1000125"/>
            <a:ext cx="8001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Какое растение дает самые большие плоды?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Арбуз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Дыня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Тыква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Капуста</a:t>
            </a:r>
          </a:p>
        </p:txBody>
      </p:sp>
      <p:pic>
        <p:nvPicPr>
          <p:cNvPr id="23555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pic>
        <p:nvPicPr>
          <p:cNvPr id="23557" name="Picture 5" descr="H:\Documents and Settings\Учитель\Мои документы\Мои рисунки\Для умниц\pumpkin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3000375"/>
            <a:ext cx="191135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43000" y="1000125"/>
            <a:ext cx="8001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Назовите «конфетное дерево»?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Инжир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Магнолия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Секвойя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Говения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4579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pic>
        <p:nvPicPr>
          <p:cNvPr id="24581" name="Picture 5" descr="H:\Documents and Settings\Учитель\Мои документы\Мои рисунки\Для умниц\c3510f23473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2850" y="2859088"/>
            <a:ext cx="2706688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43000" y="1000125"/>
            <a:ext cx="8001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 называется самая большая ягода?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Черешня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Арбуз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Слива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Вишня</a:t>
            </a:r>
          </a:p>
        </p:txBody>
      </p:sp>
      <p:pic>
        <p:nvPicPr>
          <p:cNvPr id="25603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pic>
        <p:nvPicPr>
          <p:cNvPr id="25605" name="Picture 5" descr="H:\Documents and Settings\Учитель\Мои документы\Мои рисунки\Для умниц\n-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7163" y="3219450"/>
            <a:ext cx="2584450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43000" y="1000125"/>
            <a:ext cx="8001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 такое мидии?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Рыбы.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Ракообразные.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Моллюски.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Птицы.</a:t>
            </a:r>
          </a:p>
        </p:txBody>
      </p:sp>
      <p:pic>
        <p:nvPicPr>
          <p:cNvPr id="26627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pic>
        <p:nvPicPr>
          <p:cNvPr id="26629" name="Picture 5" descr="H:\Documents and Settings\Учитель\Мои документы\Мои рисунки\Для умниц\moul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7163" y="2646363"/>
            <a:ext cx="3205162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43000" y="1000125"/>
            <a:ext cx="8001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 делает копейка с рублем в известной пословице?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Стережёт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Бережёт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Тратит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Наживает</a:t>
            </a:r>
          </a:p>
        </p:txBody>
      </p:sp>
      <p:pic>
        <p:nvPicPr>
          <p:cNvPr id="27651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pic>
        <p:nvPicPr>
          <p:cNvPr id="27653" name="Picture 5" descr="H:\Documents and Settings\Учитель\Мои документы\Мои рисунки\Для умниц\1_kopeyka_1997_sp_-_sdvoenie_izobrazheniia_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4286250"/>
            <a:ext cx="79375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H:\Documents and Settings\Учитель\Мои документы\Мои рисунки\Для умниц\1rubl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3813" y="3714750"/>
            <a:ext cx="15557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43000" y="1000125"/>
            <a:ext cx="8001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Какое варенье является лекарством от простуды?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Смородиновое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Клубничное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Вишнёвое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Малиновое </a:t>
            </a:r>
          </a:p>
        </p:txBody>
      </p:sp>
      <p:pic>
        <p:nvPicPr>
          <p:cNvPr id="28675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pic>
        <p:nvPicPr>
          <p:cNvPr id="28677" name="Picture 5" descr="H:\Documents and Settings\Учитель\Мои документы\Мои рисунки\Для умниц\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9888" y="3505200"/>
            <a:ext cx="27305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43000" y="642938"/>
            <a:ext cx="8001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Назовите праздник проводов зимы и встречи весны: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Рождество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Крещение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Масленица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Пасха</a:t>
            </a:r>
          </a:p>
        </p:txBody>
      </p:sp>
      <p:pic>
        <p:nvPicPr>
          <p:cNvPr id="29699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pic>
        <p:nvPicPr>
          <p:cNvPr id="29701" name="Picture 5" descr="H:\Documents and Settings\Учитель\Мои документы\Мои рисунки\Для умниц\40016267_30572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0188" y="3365500"/>
            <a:ext cx="265112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85875" y="571500"/>
            <a:ext cx="78581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 называются кусочки теста, сваренные в бульоне или молоке?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Гренки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Клецки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Вареники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Пельмени</a:t>
            </a:r>
          </a:p>
        </p:txBody>
      </p:sp>
      <p:pic>
        <p:nvPicPr>
          <p:cNvPr id="30723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pic>
        <p:nvPicPr>
          <p:cNvPr id="30725" name="Picture 5" descr="H:\Documents and Settings\Учитель\Мои документы\Мои рисунки\Для умниц\kleckivark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9888" y="3292475"/>
            <a:ext cx="2255837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43000" y="1000125"/>
            <a:ext cx="8001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Кто такой зверь – полоскун?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Суслик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Енот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Хомяк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Крот</a:t>
            </a:r>
          </a:p>
        </p:txBody>
      </p:sp>
      <p:pic>
        <p:nvPicPr>
          <p:cNvPr id="31747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pic>
        <p:nvPicPr>
          <p:cNvPr id="31749" name="Picture 5" descr="H:\Documents and Settings\Учитель\Мои документы\Мои рисунки\Для умниц\120.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1050" y="2889250"/>
            <a:ext cx="34131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571625" y="1000125"/>
            <a:ext cx="72151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ru-RU" sz="4000" b="1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Times New Roman" pitchFamily="18" charset="0"/>
              </a:rPr>
              <a:t> Что такое икебана?</a:t>
            </a:r>
            <a:endParaRPr lang="ru-RU" sz="4000" b="1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sz="4000" b="1">
                <a:solidFill>
                  <a:srgbClr val="991F5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cs typeface="Times New Roman" pitchFamily="18" charset="0"/>
              </a:rPr>
              <a:t>Искусство создания композиций из цветов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sz="4000" b="1">
                <a:solidFill>
                  <a:srgbClr val="991F5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Искусство танца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sz="4000" b="1">
                <a:solidFill>
                  <a:srgbClr val="991F5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Театральное искусство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  <a:defRPr/>
            </a:pPr>
            <a:r>
              <a:rPr lang="ru-RU" sz="4000" b="1">
                <a:solidFill>
                  <a:srgbClr val="991F5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Искусство живописи</a:t>
            </a:r>
          </a:p>
        </p:txBody>
      </p:sp>
      <p:pic>
        <p:nvPicPr>
          <p:cNvPr id="5123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:\Documents and Settings\Учитель\Мои документы\Мои рисунки\Для умниц\Ekibana(4)140x97-v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0188" y="3078163"/>
            <a:ext cx="196850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43000" y="1000125"/>
            <a:ext cx="8001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 добавляют в тесто, чтобы оно подошло?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Соль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Муку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Дрожжи</a:t>
            </a:r>
          </a:p>
        </p:txBody>
      </p:sp>
      <p:pic>
        <p:nvPicPr>
          <p:cNvPr id="32771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pic>
        <p:nvPicPr>
          <p:cNvPr id="32773" name="Picture 5" descr="H:\Documents and Settings\Учитель\Мои документы\Мои рисунки\Для умниц\s500382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3938" y="3144838"/>
            <a:ext cx="32067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85875" y="857250"/>
            <a:ext cx="78581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Какого рода слово «шампунь»?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Мужского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Женского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Среднего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Общего</a:t>
            </a:r>
          </a:p>
        </p:txBody>
      </p:sp>
      <p:pic>
        <p:nvPicPr>
          <p:cNvPr id="33795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85875" y="857250"/>
            <a:ext cx="78581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 называется магазин, где продают лекарства?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Гастроном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Универсам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Гипермаркет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Аптека </a:t>
            </a:r>
          </a:p>
        </p:txBody>
      </p:sp>
      <p:pic>
        <p:nvPicPr>
          <p:cNvPr id="34819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pic>
        <p:nvPicPr>
          <p:cNvPr id="34821" name="Picture 5" descr="H:\Documents and Settings\Учитель\Мои документы\Мои рисунки\Для умниц\Image101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3" y="2857500"/>
            <a:ext cx="2271712" cy="2046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85875" y="857250"/>
            <a:ext cx="78581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Какие ягоды можно собирать весной из-под снега?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Землянику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Клюкву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Чернику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Малину </a:t>
            </a:r>
          </a:p>
        </p:txBody>
      </p:sp>
      <p:pic>
        <p:nvPicPr>
          <p:cNvPr id="35843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pic>
        <p:nvPicPr>
          <p:cNvPr id="35845" name="Picture 5" descr="H:\Documents and Settings\Учитель\Мои документы\Мои рисунки\Для умниц\klukva_phot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0188" y="3144838"/>
            <a:ext cx="203517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285875" y="857250"/>
            <a:ext cx="78581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 называются пасхальные крашеные яйца?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Зарисовки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Раскраски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Расписки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Писанки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6867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pic>
        <p:nvPicPr>
          <p:cNvPr id="36869" name="Picture 5" descr="H:\Documents and Settings\Учитель\Мои документы\Мои рисунки\Для умниц\42096978_IMG_217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9825" y="3292475"/>
            <a:ext cx="28829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85875" y="620713"/>
            <a:ext cx="785812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Кто первая женщина-космонавт?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accent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С. Савицкая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В. Терешкова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М. Попович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В.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Гризодубова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789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pic>
        <p:nvPicPr>
          <p:cNvPr id="37893" name="Picture 5" descr="H:\Documents and Settings\Учитель\Мои документы\Мои рисунки\Для умниц\1-we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5638" y="2359025"/>
            <a:ext cx="2738437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85875" y="879475"/>
            <a:ext cx="78581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 звали черепаху из сказки «Приключения Буратино»?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Мальвина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Тортилла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Старуха Шапокляк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Серая Шейка</a:t>
            </a:r>
          </a:p>
        </p:txBody>
      </p:sp>
      <p:sp>
        <p:nvSpPr>
          <p:cNvPr id="3891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pic>
        <p:nvPicPr>
          <p:cNvPr id="38917" name="Picture 5" descr="H:\Documents and Settings\Учитель\Мои документы\Мои рисунки\Для умниц\bu0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3238" y="3432175"/>
            <a:ext cx="30003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85875" y="428625"/>
            <a:ext cx="78581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 какого растения вязала рубашки своим братьям </a:t>
            </a:r>
            <a:r>
              <a:rPr lang="ru-RU" sz="4000" b="1" dirty="0" err="1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Элиза</a:t>
            </a: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из сказки «Дикие лебеди»?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 льна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 лопуха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 крапивы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 хлопка</a:t>
            </a:r>
          </a:p>
        </p:txBody>
      </p:sp>
      <p:sp>
        <p:nvSpPr>
          <p:cNvPr id="3994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pic>
        <p:nvPicPr>
          <p:cNvPr id="39941" name="Picture 5" descr="H:\Documents and Settings\Учитель\Мои документы\Мои рисунки\Для умниц\krapiva_dv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5638" y="3505200"/>
            <a:ext cx="1665287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85875" y="857250"/>
            <a:ext cx="78581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каком цветке можно погадать?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гладиолусе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ромашке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розе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гвоздике</a:t>
            </a:r>
          </a:p>
        </p:txBody>
      </p:sp>
      <p:pic>
        <p:nvPicPr>
          <p:cNvPr id="40964" name="Picture 4" descr="H:\Documents and Settings\Учитель\Мои документы\Мои рисунки\Для умниц\romashk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5938" y="2792413"/>
            <a:ext cx="21272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43888" cy="896937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Источники: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0" y="857250"/>
            <a:ext cx="8929688" cy="5214938"/>
          </a:xfrm>
        </p:spPr>
        <p:txBody>
          <a:bodyPr/>
          <a:lstStyle/>
          <a:p>
            <a:r>
              <a:rPr lang="ru-RU" sz="1400" smtClean="0"/>
              <a:t>Игры, викторины, конкурсы в начальной школе авторы О.В. Перекатьева, Подгорная С.Н. Издатель: МарТ</a:t>
            </a:r>
          </a:p>
          <a:p>
            <a:r>
              <a:rPr lang="ru-RU" sz="1400" smtClean="0"/>
              <a:t> Картинки </a:t>
            </a:r>
            <a:r>
              <a:rPr lang="ru-RU" sz="1400" u="sng" smtClean="0">
                <a:hlinkClick r:id="rId2"/>
              </a:rPr>
              <a:t>http://www.ozon.ru/multimedia/audio_cd_covers/1000791447.jpg</a:t>
            </a:r>
            <a:r>
              <a:rPr lang="ru-RU" sz="1400" smtClean="0"/>
              <a:t> - герберы</a:t>
            </a:r>
          </a:p>
          <a:p>
            <a:r>
              <a:rPr lang="ru-RU" sz="1400" u="sng" smtClean="0">
                <a:hlinkClick r:id="rId3"/>
              </a:rPr>
              <a:t>http://img0.liveinternet.ru/images/attach/b/3/11/36/11036708_1197221898_gerber - герберы a01.gif</a:t>
            </a:r>
            <a:r>
              <a:rPr lang="ru-RU" sz="1400" smtClean="0"/>
              <a:t> - герберы</a:t>
            </a:r>
          </a:p>
          <a:p>
            <a:r>
              <a:rPr lang="ru-RU" sz="1400" u="sng" smtClean="0">
                <a:hlinkClick r:id="rId4"/>
              </a:rPr>
              <a:t>http://img0.liveinternet.ru/images/attach/b/3/11/36/11036732_1197222834_gerbera07.gif</a:t>
            </a:r>
            <a:r>
              <a:rPr lang="ru-RU" sz="1400" smtClean="0"/>
              <a:t> - герберы</a:t>
            </a:r>
          </a:p>
          <a:p>
            <a:r>
              <a:rPr lang="ru-RU" sz="1400" u="sng" smtClean="0">
                <a:hlinkClick r:id="rId5"/>
              </a:rPr>
              <a:t>http://t2.gstatic.com/images?q=tbn:rIeWBBIVNZUcAM:http://wap.kotok.ru/gif/21_kotok.gif</a:t>
            </a:r>
            <a:r>
              <a:rPr lang="ru-RU" sz="1400" smtClean="0"/>
              <a:t> - ромашка</a:t>
            </a:r>
          </a:p>
          <a:p>
            <a:r>
              <a:rPr lang="en-US" sz="1400" smtClean="0">
                <a:hlinkClick r:id="rId6"/>
              </a:rPr>
              <a:t>http://www.foto-oazis.com.ua/imgbig/4/97x140/Ekibana(4)140x97-v.jpg</a:t>
            </a:r>
            <a:r>
              <a:rPr lang="ru-RU" sz="1400" smtClean="0"/>
              <a:t> – экибана </a:t>
            </a:r>
          </a:p>
          <a:p>
            <a:r>
              <a:rPr lang="en-US" sz="1400" smtClean="0">
                <a:hlinkClick r:id="rId7"/>
              </a:rPr>
              <a:t>http://www.outdoors.ru/round/86/86-2-2.gif</a:t>
            </a:r>
            <a:r>
              <a:rPr lang="ru-RU" sz="1400" smtClean="0"/>
              <a:t> - памятник картофелю</a:t>
            </a:r>
          </a:p>
          <a:p>
            <a:r>
              <a:rPr lang="en-US" sz="1400" smtClean="0">
                <a:hlinkClick r:id="rId8"/>
              </a:rPr>
              <a:t>http://img0.liveinternet.ru/images/attach/c/0/39/707/39707464_858.jpg</a:t>
            </a:r>
            <a:r>
              <a:rPr lang="ru-RU" sz="1400" smtClean="0"/>
              <a:t> - виноград</a:t>
            </a:r>
          </a:p>
          <a:p>
            <a:r>
              <a:rPr lang="en-US" sz="1400" smtClean="0">
                <a:hlinkClick r:id="rId9"/>
              </a:rPr>
              <a:t>http://img.liveinternet.ru/images/attach/2/6366/6366898_barto.jpg</a:t>
            </a:r>
            <a:r>
              <a:rPr lang="ru-RU" sz="1400" smtClean="0"/>
              <a:t> - Агния Барто</a:t>
            </a:r>
          </a:p>
          <a:p>
            <a:r>
              <a:rPr lang="en-US" sz="1400" smtClean="0">
                <a:hlinkClick r:id="rId10"/>
              </a:rPr>
              <a:t>http://teremok.in/Pisateli/Zarub_Pisateli/kipling/images/skazki-0213.jpg</a:t>
            </a:r>
            <a:r>
              <a:rPr lang="ru-RU" sz="1400" smtClean="0"/>
              <a:t> - пантера Багира</a:t>
            </a:r>
          </a:p>
          <a:p>
            <a:r>
              <a:rPr lang="en-US" sz="1400" smtClean="0">
                <a:hlinkClick r:id="rId11"/>
              </a:rPr>
              <a:t>http://www.medtours.ru/i/spaw3/isrDedSea2.jpg</a:t>
            </a:r>
            <a:r>
              <a:rPr lang="ru-RU" sz="1400" smtClean="0"/>
              <a:t> - Мертвое море</a:t>
            </a:r>
          </a:p>
          <a:p>
            <a:r>
              <a:rPr lang="en-US" sz="1400" smtClean="0">
                <a:hlinkClick r:id="rId12"/>
              </a:rPr>
              <a:t>http://www.vs-travel.ru/marsh/pic/suzdal_001.jpg</a:t>
            </a:r>
            <a:r>
              <a:rPr lang="ru-RU" sz="1400" smtClean="0"/>
              <a:t> - Суздаль</a:t>
            </a:r>
          </a:p>
          <a:p>
            <a:r>
              <a:rPr lang="en-US" sz="1400" smtClean="0">
                <a:hlinkClick r:id="rId13"/>
              </a:rPr>
              <a:t>http://evolutsia.com/images/stories/it/nositeli/on_gram.jpg</a:t>
            </a:r>
            <a:r>
              <a:rPr lang="ru-RU" sz="1400" smtClean="0"/>
              <a:t> - береста</a:t>
            </a:r>
          </a:p>
          <a:p>
            <a:r>
              <a:rPr lang="en-US" sz="1400" smtClean="0">
                <a:hlinkClick r:id="rId14"/>
              </a:rPr>
              <a:t>http://ferezej.remru.ru/wp-content/uploads/2010/01/15.jpg</a:t>
            </a:r>
            <a:r>
              <a:rPr lang="ru-RU" sz="1400" smtClean="0"/>
              <a:t> - памятник булавке</a:t>
            </a:r>
          </a:p>
          <a:p>
            <a:r>
              <a:rPr lang="en-US" sz="1400" smtClean="0">
                <a:hlinkClick r:id="rId15"/>
              </a:rPr>
              <a:t>http://www.wonder-world.ru/wp-content/uploads/2008/05/heops1.jpg</a:t>
            </a:r>
            <a:r>
              <a:rPr lang="ru-RU" sz="1400" smtClean="0"/>
              <a:t> - Пирада Хеопса </a:t>
            </a:r>
          </a:p>
          <a:p>
            <a:r>
              <a:rPr lang="en-US" sz="1400" smtClean="0">
                <a:hlinkClick r:id="rId16"/>
              </a:rPr>
              <a:t>http://img.sunhome.ru/UsersGallery/112007/5231604.JPG</a:t>
            </a:r>
            <a:r>
              <a:rPr lang="ru-RU" sz="1400" smtClean="0"/>
              <a:t> - Пизанская башня</a:t>
            </a:r>
          </a:p>
          <a:p>
            <a:r>
              <a:rPr lang="en-US" sz="1400" smtClean="0">
                <a:hlinkClick r:id="rId17"/>
              </a:rPr>
              <a:t>http://z2.foto.rambler.ru/public/doch2000/50/DSC05058/DSC05058-web.jpg</a:t>
            </a:r>
            <a:r>
              <a:rPr lang="ru-RU" sz="1400" smtClean="0">
                <a:hlinkClick r:id="rId17"/>
              </a:rPr>
              <a:t> - памятник Г.Х</a:t>
            </a:r>
            <a:r>
              <a:rPr lang="ru-RU" sz="1400" smtClean="0"/>
              <a:t>. Андерсену</a:t>
            </a:r>
          </a:p>
          <a:p>
            <a:r>
              <a:rPr lang="en-US" sz="1400" smtClean="0">
                <a:hlinkClick r:id="rId18"/>
              </a:rPr>
              <a:t>http://www.greenmama.ru/dn_images/01/67/71/15/1246279728izmenenie_razmera_astri_2.jpg</a:t>
            </a:r>
            <a:r>
              <a:rPr lang="ru-RU" sz="1400" smtClean="0"/>
              <a:t> - астра</a:t>
            </a:r>
          </a:p>
          <a:p>
            <a:endParaRPr lang="ru-RU" sz="1400" smtClean="0"/>
          </a:p>
          <a:p>
            <a:pPr>
              <a:buFontTx/>
              <a:buNone/>
            </a:pPr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571625" y="1000125"/>
            <a:ext cx="72151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 </a:t>
            </a: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какой стране находится памятник картофелю?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России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США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Германии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Румынии</a:t>
            </a:r>
          </a:p>
        </p:txBody>
      </p:sp>
      <p:pic>
        <p:nvPicPr>
          <p:cNvPr id="6147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:\Documents and Settings\Учитель\Мои документы\Мои рисунки\Для умниц\86-2-2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5938" y="3005138"/>
            <a:ext cx="2689225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Содержимое 2"/>
          <p:cNvSpPr>
            <a:spLocks noGrp="1"/>
          </p:cNvSpPr>
          <p:nvPr>
            <p:ph idx="1"/>
          </p:nvPr>
        </p:nvSpPr>
        <p:spPr>
          <a:xfrm>
            <a:off x="285750" y="214313"/>
            <a:ext cx="8643938" cy="6429375"/>
          </a:xfrm>
        </p:spPr>
        <p:txBody>
          <a:bodyPr/>
          <a:lstStyle/>
          <a:p>
            <a:r>
              <a:rPr lang="en-US" sz="1400" smtClean="0">
                <a:hlinkClick r:id="rId2"/>
              </a:rPr>
              <a:t>http://capitalcitymama.files.wordpress.com/2008/07/french_toast.jpg</a:t>
            </a:r>
            <a:r>
              <a:rPr lang="ru-RU" sz="1400" smtClean="0"/>
              <a:t> - гренки</a:t>
            </a:r>
          </a:p>
          <a:p>
            <a:r>
              <a:rPr lang="en-US" sz="1400" smtClean="0">
                <a:hlinkClick r:id="rId3"/>
              </a:rPr>
              <a:t>http://i.ytimg.com/vi/LiCfZ5u285Q/0.jpg</a:t>
            </a:r>
            <a:r>
              <a:rPr lang="ru-RU" sz="1400" smtClean="0"/>
              <a:t> - 12 месяцев</a:t>
            </a:r>
            <a:endParaRPr lang="ru-RU" sz="1400" smtClean="0">
              <a:hlinkClick r:id="rId4"/>
            </a:endParaRPr>
          </a:p>
          <a:p>
            <a:r>
              <a:rPr lang="en-US" sz="1400" smtClean="0">
                <a:hlinkClick r:id="rId4"/>
              </a:rPr>
              <a:t>http://www.symbolsbook.ru/images/D/Emerald.jpg</a:t>
            </a:r>
            <a:r>
              <a:rPr lang="ru-RU" sz="1400" smtClean="0"/>
              <a:t> - изумруд</a:t>
            </a:r>
          </a:p>
          <a:p>
            <a:r>
              <a:rPr lang="en-US" sz="1400" smtClean="0">
                <a:hlinkClick r:id="rId5"/>
              </a:rPr>
              <a:t>http://holisticfeathers.files.wordpress.com/2008/10/pumpkin1.jpg</a:t>
            </a:r>
            <a:r>
              <a:rPr lang="ru-RU" sz="1400" smtClean="0"/>
              <a:t> - тыква</a:t>
            </a:r>
          </a:p>
          <a:p>
            <a:r>
              <a:rPr lang="en-US" sz="1400" smtClean="0">
                <a:hlinkClick r:id="rId6"/>
              </a:rPr>
              <a:t>http://s44.radikal.ru/i106/0903/28/c3510f23473a.jpg</a:t>
            </a:r>
            <a:r>
              <a:rPr lang="ru-RU" sz="1400" smtClean="0"/>
              <a:t> - говения</a:t>
            </a:r>
          </a:p>
          <a:p>
            <a:r>
              <a:rPr lang="en-US" sz="1400" smtClean="0">
                <a:hlinkClick r:id="rId7"/>
              </a:rPr>
              <a:t>http://patlah.ru/etm/etm-06/cad-ogorod/netradicion_metod/n-00.jpg</a:t>
            </a:r>
            <a:r>
              <a:rPr lang="ru-RU" sz="1400" smtClean="0"/>
              <a:t> - арбуз</a:t>
            </a:r>
          </a:p>
          <a:p>
            <a:r>
              <a:rPr lang="en-US" sz="1400" smtClean="0">
                <a:hlinkClick r:id="rId8"/>
              </a:rPr>
              <a:t>http://zaedu.aienn.com/wp-content/uploads/2008/03/moules.jpg</a:t>
            </a:r>
            <a:r>
              <a:rPr lang="ru-RU" sz="1400" smtClean="0"/>
              <a:t> - мидии</a:t>
            </a:r>
          </a:p>
          <a:p>
            <a:r>
              <a:rPr lang="en-US" sz="1400" smtClean="0">
                <a:hlinkClick r:id="rId9"/>
              </a:rPr>
              <a:t>http://simplygate.com/attachments/ruscoins/1_kopeyka_1997_sp_-_sdvoenie_izobrazheniia_.jpg</a:t>
            </a:r>
            <a:r>
              <a:rPr lang="ru-RU" sz="1400" smtClean="0"/>
              <a:t> - копейка</a:t>
            </a:r>
          </a:p>
          <a:p>
            <a:r>
              <a:rPr lang="en-US" sz="1400" smtClean="0">
                <a:hlinkClick r:id="rId10"/>
              </a:rPr>
              <a:t>http://milliony.ru/wp-content/uploads/2009/07/1ruble.jpg</a:t>
            </a:r>
            <a:r>
              <a:rPr lang="ru-RU" sz="1400" smtClean="0"/>
              <a:t> - рубль</a:t>
            </a:r>
          </a:p>
          <a:p>
            <a:r>
              <a:rPr lang="en-US" sz="1400" smtClean="0">
                <a:hlinkClick r:id="rId11"/>
              </a:rPr>
              <a:t>http://cooksrecipes.ru/foto/7.jpg</a:t>
            </a:r>
            <a:r>
              <a:rPr lang="ru-RU" sz="1400" smtClean="0"/>
              <a:t> - малина</a:t>
            </a:r>
          </a:p>
          <a:p>
            <a:r>
              <a:rPr lang="en-US" sz="1400" smtClean="0">
                <a:hlinkClick r:id="rId12"/>
              </a:rPr>
              <a:t>http://img0.liveinternet.ru/images/attach/c/0/40/16/40016267_305729.jpg</a:t>
            </a:r>
            <a:r>
              <a:rPr lang="ru-RU" sz="1400" smtClean="0"/>
              <a:t> - масленица</a:t>
            </a:r>
          </a:p>
          <a:p>
            <a:r>
              <a:rPr lang="en-US" sz="1400" smtClean="0">
                <a:hlinkClick r:id="rId13"/>
              </a:rPr>
              <a:t>http://klarinia.uz/wp-content/uploads/2009/03/kleckivarka.jpg</a:t>
            </a:r>
            <a:r>
              <a:rPr lang="ru-RU" sz="1400" smtClean="0"/>
              <a:t> - клёцки</a:t>
            </a:r>
          </a:p>
          <a:p>
            <a:r>
              <a:rPr lang="en-US" sz="1400" smtClean="0">
                <a:hlinkClick r:id="rId14"/>
              </a:rPr>
              <a:t>http://www.tvoyrebenok.ru/images/animals/120.1.jpg</a:t>
            </a:r>
            <a:r>
              <a:rPr lang="ru-RU" sz="1400" smtClean="0"/>
              <a:t> - енот</a:t>
            </a:r>
          </a:p>
          <a:p>
            <a:r>
              <a:rPr lang="en-US" sz="1400" smtClean="0">
                <a:hlinkClick r:id="rId15"/>
              </a:rPr>
              <a:t>http://morespeciy.ru/d/44939/d/s5003829.jpg</a:t>
            </a:r>
            <a:r>
              <a:rPr lang="ru-RU" sz="1400" smtClean="0"/>
              <a:t> - дрожжи</a:t>
            </a:r>
          </a:p>
          <a:p>
            <a:r>
              <a:rPr lang="en-US" sz="1400" smtClean="0">
                <a:hlinkClick r:id="rId16"/>
              </a:rPr>
              <a:t>http://www.medlinks.ru/images/art/all5/Image101.gif</a:t>
            </a:r>
            <a:r>
              <a:rPr lang="ru-RU" sz="1400" smtClean="0"/>
              <a:t> - аптека</a:t>
            </a:r>
          </a:p>
          <a:p>
            <a:r>
              <a:rPr lang="en-US" sz="1400" smtClean="0">
                <a:hlinkClick r:id="rId17"/>
              </a:rPr>
              <a:t>http://green-pharm.ru/wp-content/uploads/2009/12/klukva_photo.jpg</a:t>
            </a:r>
            <a:r>
              <a:rPr lang="ru-RU" sz="1400" smtClean="0"/>
              <a:t> - клюква</a:t>
            </a:r>
          </a:p>
          <a:p>
            <a:r>
              <a:rPr lang="en-US" sz="1400" smtClean="0">
                <a:hlinkClick r:id="rId18"/>
              </a:rPr>
              <a:t>http://img1.liveinternet.ru/images/attach/b/3//42/96/42096978_IMG_2177.JPG</a:t>
            </a:r>
            <a:r>
              <a:rPr lang="ru-RU" sz="1400" smtClean="0"/>
              <a:t> - писанки</a:t>
            </a:r>
          </a:p>
          <a:p>
            <a:r>
              <a:rPr lang="en-US" sz="1400" smtClean="0">
                <a:hlinkClick r:id="rId19"/>
              </a:rPr>
              <a:t>http://z3.foto.rambler.ru/public/dima_4udik/1/1/1-web.jpg</a:t>
            </a:r>
            <a:r>
              <a:rPr lang="ru-RU" sz="1400" smtClean="0"/>
              <a:t> - Терешкова В.</a:t>
            </a:r>
          </a:p>
          <a:p>
            <a:r>
              <a:rPr lang="en-US" sz="1400" smtClean="0">
                <a:hlinkClick r:id="rId20"/>
              </a:rPr>
              <a:t>http://www.mp3-slovo.ru/rs/img/bu08.jpg</a:t>
            </a:r>
            <a:r>
              <a:rPr lang="ru-RU" sz="1400" smtClean="0"/>
              <a:t> - Буратино</a:t>
            </a:r>
          </a:p>
          <a:p>
            <a:r>
              <a:rPr lang="en-US" sz="1400" smtClean="0">
                <a:hlinkClick r:id="rId21"/>
              </a:rPr>
              <a:t>http://simbir-flora.narod.ru/pic/krapiva_dv1.jpg</a:t>
            </a:r>
            <a:r>
              <a:rPr lang="ru-RU" sz="1400" smtClean="0"/>
              <a:t> - крапива </a:t>
            </a:r>
          </a:p>
          <a:p>
            <a:r>
              <a:rPr lang="en-US" sz="1400" smtClean="0">
                <a:hlinkClick r:id="rId22"/>
              </a:rPr>
              <a:t>http://myurok.narod.ru/det/romashka.jpg</a:t>
            </a:r>
            <a:r>
              <a:rPr lang="ru-RU" sz="1400" smtClean="0"/>
              <a:t> - ромашка</a:t>
            </a:r>
          </a:p>
          <a:p>
            <a:endParaRPr lang="ru-RU" sz="1400" smtClean="0"/>
          </a:p>
          <a:p>
            <a:endParaRPr 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357313" y="1000125"/>
            <a:ext cx="7786687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 </a:t>
            </a: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 чего получают изюм?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 слив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 вишен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 смородины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 винограда</a:t>
            </a:r>
          </a:p>
        </p:txBody>
      </p:sp>
      <p:pic>
        <p:nvPicPr>
          <p:cNvPr id="7171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:\Documents and Settings\Учитель\Мои документы\Мои рисунки\Для умниц\39707464_85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9950" y="2359025"/>
            <a:ext cx="2828925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357313" y="1000125"/>
            <a:ext cx="778668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 </a:t>
            </a: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 зовут поэтессу, автора детских книг </a:t>
            </a:r>
            <a:r>
              <a:rPr lang="ru-RU" sz="4000" b="1" dirty="0" err="1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Барто</a:t>
            </a: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Валерия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Меланья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Анастасия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Агния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195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:\Documents and Settings\Учитель\Мои документы\Мои рисунки\Для умниц\6366898_bart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9888" y="3078163"/>
            <a:ext cx="2262187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43000" y="1000125"/>
            <a:ext cx="8001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 </a:t>
            </a: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 оторвали любопытной Варваре на базаре?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Пуговицу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Рукав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Нос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Ухо </a:t>
            </a:r>
          </a:p>
        </p:txBody>
      </p:sp>
      <p:pic>
        <p:nvPicPr>
          <p:cNvPr id="9219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H:\Documents and Settings\Учитель\Мои документы\Мои рисунки\Для умниц\a_nos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2788" y="3103563"/>
            <a:ext cx="2395537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43000" y="1000125"/>
            <a:ext cx="8001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 </a:t>
            </a: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Кто такая </a:t>
            </a:r>
            <a:r>
              <a:rPr lang="ru-RU" sz="4000" b="1" dirty="0" err="1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Багира</a:t>
            </a: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Рысь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Пантера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Львица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Тигрица </a:t>
            </a:r>
          </a:p>
        </p:txBody>
      </p:sp>
      <p:pic>
        <p:nvPicPr>
          <p:cNvPr id="10243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:\Documents and Settings\Учитель\Мои документы\Мои рисунки\Для умниц\skazki-021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9825" y="2359025"/>
            <a:ext cx="338931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43000" y="1000125"/>
            <a:ext cx="8001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 </a:t>
            </a:r>
            <a:r>
              <a:rPr lang="ru-RU" sz="4000" b="1" dirty="0">
                <a:solidFill>
                  <a:schemeClr val="accent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каком море не водится рыба?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Баренцевом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Мертвом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море Лаптевых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Черном</a:t>
            </a:r>
          </a:p>
        </p:txBody>
      </p:sp>
      <p:pic>
        <p:nvPicPr>
          <p:cNvPr id="11267" name="Picture 2" descr="C:\Documents and Settings\Света.HOME-6E309DB474\Рабочий стол\Сайт\Фоны\Картинки\Растения\i090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15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:\Documents and Settings\Учитель\Мои документы\Мои рисунки\Для умниц\isrDedSea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3850" y="3717925"/>
            <a:ext cx="4089400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4">
  <a:themeElements>
    <a:clrScheme name="Другая 2">
      <a:dk1>
        <a:srgbClr val="000000"/>
      </a:dk1>
      <a:lt1>
        <a:srgbClr val="FFFFFF"/>
      </a:lt1>
      <a:dk2>
        <a:srgbClr val="000000"/>
      </a:dk2>
      <a:lt2>
        <a:srgbClr val="FFCC99"/>
      </a:lt2>
      <a:accent1>
        <a:srgbClr val="FF9900"/>
      </a:accent1>
      <a:accent2>
        <a:srgbClr val="FF99CC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B9"/>
      </a:accent6>
      <a:hlink>
        <a:srgbClr val="6A2800"/>
      </a:hlink>
      <a:folHlink>
        <a:srgbClr val="FFFF99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905</TotalTime>
  <Words>709</Words>
  <Application>Microsoft Office PowerPoint</Application>
  <PresentationFormat>Экран (4:3)</PresentationFormat>
  <Paragraphs>225</Paragraphs>
  <Slides>40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6" baseType="lpstr">
      <vt:lpstr>Arial</vt:lpstr>
      <vt:lpstr>Verdana</vt:lpstr>
      <vt:lpstr>Calibri</vt:lpstr>
      <vt:lpstr>Bookman Old Style</vt:lpstr>
      <vt:lpstr>Times New Roman</vt:lpstr>
      <vt:lpstr>Тема4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Источники: 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Наталья</cp:lastModifiedBy>
  <cp:revision>97</cp:revision>
  <dcterms:created xsi:type="dcterms:W3CDTF">2010-03-03T17:09:58Z</dcterms:created>
  <dcterms:modified xsi:type="dcterms:W3CDTF">2020-06-17T17:59:25Z</dcterms:modified>
</cp:coreProperties>
</file>